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3" r:id="rId5"/>
    <p:sldId id="258" r:id="rId6"/>
    <p:sldId id="264" r:id="rId7"/>
    <p:sldId id="259" r:id="rId8"/>
    <p:sldId id="265" r:id="rId9"/>
    <p:sldId id="266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159"/>
    <p:restoredTop sz="94649"/>
  </p:normalViewPr>
  <p:slideViewPr>
    <p:cSldViewPr snapToGrid="0" snapToObjects="1">
      <p:cViewPr varScale="1">
        <p:scale>
          <a:sx n="198" d="100"/>
          <a:sy n="198" d="100"/>
        </p:scale>
        <p:origin x="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8FDF6-332D-3A4E-ADE3-74E5FD2938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104BF7-56E6-EC44-9F5E-98DB6D1F683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5E931F-F732-6244-A42E-C94D04FBA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A28EF9-61BA-AF49-9360-FF064017B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D4C5C-DD6B-9A4E-B6D3-B9BD088F98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290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AB7F4-2520-B743-8C32-97AB8EBBDD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A3B547-CA7E-2B4B-B6E9-3EC52B1C3C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52308-1284-0549-A063-40753574E7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A1BD7D-AEDE-E843-BB56-599DF3E4C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9C6BD1-639A-EA4C-86FB-8AA9F3F426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0418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430FA73-6C24-CF42-B518-0FB11EF0F48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D3189C-95E1-734E-8608-D4795FA948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CB7E3C-1BCC-1943-9621-389B51283A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A81DF1-6AEF-0F4D-A386-420B62EB8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6CAEE5-3A20-8949-B77A-6B23DC592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22730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D15C0-987C-1D47-96CF-91007AAC4F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8551E-6300-7047-848E-EE09AE4DA5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08CDC2-4FF5-1345-9711-39469F303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7AC62-311C-1043-910B-E596126C2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C541BD-78A7-0043-8E2F-4BDBADBE5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836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DF4C8-1755-784C-A5F3-9AE729ABA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28216F-20BA-914F-B2A1-1E05B3ECCF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A085F0-6954-FB44-9E0B-1295003D2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89F2D-D480-0F4A-88A7-E1B9B8713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2656D7-C13F-1247-AC74-394A5F1C8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971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E22766-DD5F-2B4F-8D36-80B0CD155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147B42-7DC3-024F-8549-B26205D7B59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CC646B-1296-A846-BAE7-EE841A7984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B87BBF-E4B2-DA4B-A828-AD59188FD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EC6314-6DC2-784E-BDEA-B2AE8D7B11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7ADEEE-FDF4-5843-B1BF-B9530D38F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573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58E88E-FCB4-FE4D-8081-15BE4B478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FE122E-733D-694B-A437-FD791DA054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1B1328-559B-DF4B-AE1F-2093DBD7F6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06571C-E464-3E4A-B401-F0856B3E0B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188614-9E87-184E-BF64-9287425D5A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83675A-D829-A844-A3B1-6B6C46D09F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0EE135-1645-594D-A429-8D0D3255F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339755C-10C9-2045-9A3F-9E6D9DED6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045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5CEBB3-31F8-8C42-87F8-FC8C12BE46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1A2C6C-7340-A24F-B60D-A55CC9A71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7338F5-5A34-0241-8AC8-86B3A7BE5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7087524-44AA-4443-91FC-112B82C0C4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0635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F2FC1-B140-3A45-99E4-60FB3AE1E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E634FA-1AF2-BD42-88EB-5E0A46841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51435E-ED69-D84D-911A-264741181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276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05EB4-E563-2F49-9AF8-BE0D27D3CB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FEE863-7F33-7D4A-A41C-375070087B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4AE622-3FBD-5D49-9CE6-0426CAFE88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698887-362D-464E-8DCB-171855A82F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B82A60-6D9C-EE43-8972-A560C2281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5635BC-949D-DE4B-82C0-9108266F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90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9299EB-2927-1346-85CF-71E1A2FDE7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5BAE5C-229E-DF4B-B072-9219EF93D0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FC7AE5-0B46-2646-9E71-970A67A049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597910-722B-B34A-B9DB-2590AD2E3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AB2BC-90F0-3047-A4FC-DC466DAC6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CA6845-E2EC-D345-8412-DEA30DB97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705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D888216-CFF4-4B43-B985-BB6AC0CE62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50B059-6D27-F146-9508-8611495652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4286F-BFB8-7A4C-9292-D91202C23A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AB3648-9864-1246-82ED-03D51FB4CD0C}" type="datetimeFigureOut">
              <a:rPr lang="en-US" smtClean="0"/>
              <a:t>11/15/18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488D69-76EF-DB4D-9520-9B53DBB8B3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A36398-A6CF-DB49-B99E-54B9177169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82441D-61E4-4F43-9EB9-4E9555E12A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9774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0C8403A-2A0E-CB44-832D-488BEACB8C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35" y="0"/>
            <a:ext cx="10760529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E35CA5-9B11-1C49-8E03-F97D924EC12B}"/>
              </a:ext>
            </a:extLst>
          </p:cNvPr>
          <p:cNvSpPr txBox="1"/>
          <p:nvPr/>
        </p:nvSpPr>
        <p:spPr>
          <a:xfrm>
            <a:off x="2438400" y="3409070"/>
            <a:ext cx="2522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16696 proteome choices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EE0D96-EB26-9943-9489-C91D9194A1E1}"/>
              </a:ext>
            </a:extLst>
          </p:cNvPr>
          <p:cNvSpPr txBox="1"/>
          <p:nvPr/>
        </p:nvSpPr>
        <p:spPr>
          <a:xfrm>
            <a:off x="8319383" y="3156313"/>
            <a:ext cx="25523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proteomes to download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(showing saved defaults)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4872C2D-B883-BB4D-98AB-E011E855BECE}"/>
              </a:ext>
            </a:extLst>
          </p:cNvPr>
          <p:cNvSpPr txBox="1"/>
          <p:nvPr/>
        </p:nvSpPr>
        <p:spPr>
          <a:xfrm>
            <a:off x="5679201" y="5502793"/>
            <a:ext cx="869149" cy="3776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1000"/>
              </a:lnSpc>
            </a:pPr>
            <a:r>
              <a:rPr lang="en-US" b="1" dirty="0">
                <a:solidFill>
                  <a:srgbClr val="FF0000"/>
                </a:solidFill>
              </a:rPr>
              <a:t>^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actions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D898AB-10AC-5F43-B19D-E20B11A9B058}"/>
              </a:ext>
            </a:extLst>
          </p:cNvPr>
          <p:cNvSpPr txBox="1"/>
          <p:nvPr/>
        </p:nvSpPr>
        <p:spPr>
          <a:xfrm>
            <a:off x="8088923" y="1024159"/>
            <a:ext cx="2643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&lt; species substring search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CD96F87-27F6-234E-9D3F-B035020D0A7A}"/>
              </a:ext>
            </a:extLst>
          </p:cNvPr>
          <p:cNvSpPr txBox="1"/>
          <p:nvPr/>
        </p:nvSpPr>
        <p:spPr>
          <a:xfrm>
            <a:off x="8074320" y="1280719"/>
            <a:ext cx="2785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&lt; taxonomy number search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D167DC6-0B98-BF47-8A8B-71D3E6EEE8B1}"/>
              </a:ext>
            </a:extLst>
          </p:cNvPr>
          <p:cNvSpPr txBox="1"/>
          <p:nvPr/>
        </p:nvSpPr>
        <p:spPr>
          <a:xfrm>
            <a:off x="7290774" y="533159"/>
            <a:ext cx="25510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&lt; phylogenetic kingdoms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D9E5FB-3B04-6040-B2A2-B7AD842F1FE8}"/>
              </a:ext>
            </a:extLst>
          </p:cNvPr>
          <p:cNvSpPr txBox="1"/>
          <p:nvPr/>
        </p:nvSpPr>
        <p:spPr>
          <a:xfrm>
            <a:off x="8088923" y="1537279"/>
            <a:ext cx="2159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&lt; reset search boxes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62A2C9-7C28-2848-A90E-BF6B0964E91C}"/>
              </a:ext>
            </a:extLst>
          </p:cNvPr>
          <p:cNvSpPr txBox="1"/>
          <p:nvPr/>
        </p:nvSpPr>
        <p:spPr>
          <a:xfrm>
            <a:off x="2252745" y="1262220"/>
            <a:ext cx="18485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solidFill>
                  <a:srgbClr val="FF0000"/>
                </a:solidFill>
              </a:rPr>
              <a:t>apply search and 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update left list  &gt;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2A7E49C-9DC5-4446-BA27-ABA42F96239B}"/>
              </a:ext>
            </a:extLst>
          </p:cNvPr>
          <p:cNvSpPr txBox="1"/>
          <p:nvPr/>
        </p:nvSpPr>
        <p:spPr>
          <a:xfrm>
            <a:off x="7816320" y="2330136"/>
            <a:ext cx="27441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&lt; change contaminants file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423FB80-413C-4D48-8BB6-A386202C7B35}"/>
              </a:ext>
            </a:extLst>
          </p:cNvPr>
          <p:cNvSpPr txBox="1"/>
          <p:nvPr/>
        </p:nvSpPr>
        <p:spPr>
          <a:xfrm>
            <a:off x="1798877" y="2054718"/>
            <a:ext cx="22854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>
                <a:solidFill>
                  <a:srgbClr val="FF0000"/>
                </a:solidFill>
              </a:rPr>
              <a:t>database processing &gt;</a:t>
            </a:r>
          </a:p>
        </p:txBody>
      </p:sp>
    </p:spTree>
    <p:extLst>
      <p:ext uri="{BB962C8B-B14F-4D97-AF65-F5344CB8AC3E}">
        <p14:creationId xmlns:p14="http://schemas.microsoft.com/office/powerpoint/2010/main" val="25072430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499C9B6-C3CC-A048-91B7-4595D4895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7200" y="2038350"/>
            <a:ext cx="6197600" cy="2781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8AD5A4D-7A21-3048-A244-67938C3EBCD3}"/>
              </a:ext>
            </a:extLst>
          </p:cNvPr>
          <p:cNvSpPr txBox="1"/>
          <p:nvPr/>
        </p:nvSpPr>
        <p:spPr>
          <a:xfrm>
            <a:off x="3941949" y="1853684"/>
            <a:ext cx="43081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the right side list can be saved for next time</a:t>
            </a:r>
          </a:p>
        </p:txBody>
      </p:sp>
    </p:spTree>
    <p:extLst>
      <p:ext uri="{BB962C8B-B14F-4D97-AF65-F5344CB8AC3E}">
        <p14:creationId xmlns:p14="http://schemas.microsoft.com/office/powerpoint/2010/main" val="598480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8406C6-6144-CB4E-BB99-F06322D775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81182"/>
            <a:ext cx="12192000" cy="549563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465C7AC-D0C6-8E4A-9A42-6DB6C463D0E3}"/>
              </a:ext>
            </a:extLst>
          </p:cNvPr>
          <p:cNvSpPr txBox="1"/>
          <p:nvPr/>
        </p:nvSpPr>
        <p:spPr>
          <a:xfrm>
            <a:off x="4654227" y="578153"/>
            <a:ext cx="28835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file organization and naming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6C91FC-ED53-794D-B41B-A946268252CF}"/>
              </a:ext>
            </a:extLst>
          </p:cNvPr>
          <p:cNvSpPr txBox="1"/>
          <p:nvPr/>
        </p:nvSpPr>
        <p:spPr>
          <a:xfrm>
            <a:off x="862884" y="1693573"/>
            <a:ext cx="3393584" cy="646331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FF0000"/>
                </a:solidFill>
              </a:rPr>
              <a:t>release_proteome_species</a:t>
            </a:r>
            <a:r>
              <a:rPr lang="en-US" b="1" dirty="0">
                <a:solidFill>
                  <a:srgbClr val="FF0000"/>
                </a:solidFill>
              </a:rPr>
              <a:t>-name</a:t>
            </a:r>
            <a:br>
              <a:rPr lang="en-US" dirty="0"/>
            </a:b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6FFCCA-9AC0-7748-AE27-1906E6FB6D4E}"/>
              </a:ext>
            </a:extLst>
          </p:cNvPr>
          <p:cNvSpPr txBox="1"/>
          <p:nvPr/>
        </p:nvSpPr>
        <p:spPr>
          <a:xfrm>
            <a:off x="4101921" y="2314149"/>
            <a:ext cx="13277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folders with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>
                <a:solidFill>
                  <a:srgbClr val="FF0000"/>
                </a:solidFill>
              </a:rPr>
              <a:t>downloads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875960-C384-2F4B-A076-5EEFC4DAD327}"/>
              </a:ext>
            </a:extLst>
          </p:cNvPr>
          <p:cNvSpPr txBox="1"/>
          <p:nvPr/>
        </p:nvSpPr>
        <p:spPr>
          <a:xfrm>
            <a:off x="862884" y="4829585"/>
            <a:ext cx="8274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log file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1D63AE3-76AF-AE49-A1C5-5DE390495393}"/>
              </a:ext>
            </a:extLst>
          </p:cNvPr>
          <p:cNvSpPr txBox="1"/>
          <p:nvPr/>
        </p:nvSpPr>
        <p:spPr>
          <a:xfrm>
            <a:off x="3271124" y="4593447"/>
            <a:ext cx="27662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renamed databases</a:t>
            </a:r>
            <a:br>
              <a:rPr lang="en-US" b="1" dirty="0">
                <a:solidFill>
                  <a:srgbClr val="FF0000"/>
                </a:solidFill>
              </a:rPr>
            </a:br>
            <a:r>
              <a:rPr lang="en-US" b="1" dirty="0" err="1">
                <a:solidFill>
                  <a:srgbClr val="FF0000"/>
                </a:solidFill>
              </a:rPr>
              <a:t>target+decoy</a:t>
            </a:r>
            <a:r>
              <a:rPr lang="en-US" b="1" dirty="0">
                <a:solidFill>
                  <a:srgbClr val="FF0000"/>
                </a:solidFill>
              </a:rPr>
              <a:t> have “_both”</a:t>
            </a:r>
          </a:p>
        </p:txBody>
      </p:sp>
    </p:spTree>
    <p:extLst>
      <p:ext uri="{BB962C8B-B14F-4D97-AF65-F5344CB8AC3E}">
        <p14:creationId xmlns:p14="http://schemas.microsoft.com/office/powerpoint/2010/main" val="714847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2DAADF37-CC60-D64D-8CE9-18026E98CD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35" y="0"/>
            <a:ext cx="10760529" cy="6858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419607A0-91F7-3142-9D05-D890BD0C6894}"/>
              </a:ext>
            </a:extLst>
          </p:cNvPr>
          <p:cNvSpPr/>
          <p:nvPr/>
        </p:nvSpPr>
        <p:spPr>
          <a:xfrm>
            <a:off x="5545873" y="512956"/>
            <a:ext cx="1137425" cy="46835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57267B9-F1EF-1941-9130-D808E5B6F457}"/>
              </a:ext>
            </a:extLst>
          </p:cNvPr>
          <p:cNvSpPr/>
          <p:nvPr/>
        </p:nvSpPr>
        <p:spPr>
          <a:xfrm>
            <a:off x="4945487" y="1081825"/>
            <a:ext cx="740536" cy="28977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30FFFA6-8851-824B-A10F-457F3C6509BA}"/>
              </a:ext>
            </a:extLst>
          </p:cNvPr>
          <p:cNvSpPr/>
          <p:nvPr/>
        </p:nvSpPr>
        <p:spPr>
          <a:xfrm>
            <a:off x="3986011" y="1577662"/>
            <a:ext cx="1559862" cy="3155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6293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F8A5BA54-124E-CA49-B90B-8247D849E6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35" y="0"/>
            <a:ext cx="10760529" cy="6858000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E6EDE5CD-C43C-F446-918F-00867B38AF33}"/>
              </a:ext>
            </a:extLst>
          </p:cNvPr>
          <p:cNvSpPr/>
          <p:nvPr/>
        </p:nvSpPr>
        <p:spPr>
          <a:xfrm>
            <a:off x="927279" y="6111025"/>
            <a:ext cx="1970467" cy="36704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84615FA-29C3-6749-8FE8-9034B04C885A}"/>
              </a:ext>
            </a:extLst>
          </p:cNvPr>
          <p:cNvSpPr/>
          <p:nvPr/>
        </p:nvSpPr>
        <p:spPr>
          <a:xfrm>
            <a:off x="1191296" y="4095482"/>
            <a:ext cx="3882980" cy="20606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D676D56-FF87-5C40-B75F-EFFFDA75F4A2}"/>
              </a:ext>
            </a:extLst>
          </p:cNvPr>
          <p:cNvSpPr/>
          <p:nvPr/>
        </p:nvSpPr>
        <p:spPr>
          <a:xfrm>
            <a:off x="5267459" y="4005330"/>
            <a:ext cx="1757966" cy="3155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890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3C4A04-6908-8443-993E-BB0F582DD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35" y="0"/>
            <a:ext cx="10760529" cy="6858000"/>
          </a:xfrm>
          <a:prstGeom prst="rect">
            <a:avLst/>
          </a:prstGeom>
        </p:spPr>
      </p:pic>
      <p:sp>
        <p:nvSpPr>
          <p:cNvPr id="10" name="Oval 9">
            <a:extLst>
              <a:ext uri="{FF2B5EF4-FFF2-40B4-BE49-F238E27FC236}">
                <a16:creationId xmlns:a16="http://schemas.microsoft.com/office/drawing/2014/main" id="{BF564F92-1B30-554E-9763-A4912E3DC6FA}"/>
              </a:ext>
            </a:extLst>
          </p:cNvPr>
          <p:cNvSpPr/>
          <p:nvPr/>
        </p:nvSpPr>
        <p:spPr>
          <a:xfrm>
            <a:off x="965915" y="6130344"/>
            <a:ext cx="1951150" cy="33485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FDFC2BE-9DC0-D64E-82F1-4A26B8858909}"/>
              </a:ext>
            </a:extLst>
          </p:cNvPr>
          <p:cNvSpPr/>
          <p:nvPr/>
        </p:nvSpPr>
        <p:spPr>
          <a:xfrm>
            <a:off x="7115577" y="4990563"/>
            <a:ext cx="3837905" cy="19318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4172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881A9A9-64EE-7D45-9D67-0E5C5075A7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35" y="0"/>
            <a:ext cx="10760529" cy="6858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AFC7A8E-05FA-B14A-B735-B2996F5E48BB}"/>
              </a:ext>
            </a:extLst>
          </p:cNvPr>
          <p:cNvSpPr/>
          <p:nvPr/>
        </p:nvSpPr>
        <p:spPr>
          <a:xfrm>
            <a:off x="5189034" y="4244898"/>
            <a:ext cx="1895707" cy="282497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8421C64-E622-944C-A8BF-6912CB76158D}"/>
              </a:ext>
            </a:extLst>
          </p:cNvPr>
          <p:cNvSpPr/>
          <p:nvPr/>
        </p:nvSpPr>
        <p:spPr>
          <a:xfrm>
            <a:off x="7160654" y="3966693"/>
            <a:ext cx="3741312" cy="5924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95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6DDDC9-95BA-9049-B21C-FC25F4858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34" y="0"/>
            <a:ext cx="10760529" cy="6858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0588DDFD-B0DB-C84B-B309-3BA3A81430BA}"/>
              </a:ext>
            </a:extLst>
          </p:cNvPr>
          <p:cNvSpPr/>
          <p:nvPr/>
        </p:nvSpPr>
        <p:spPr>
          <a:xfrm>
            <a:off x="1008184" y="6094181"/>
            <a:ext cx="2282368" cy="42203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6CAB146-42D5-3F43-BA9F-BC49BA5A2FDC}"/>
              </a:ext>
            </a:extLst>
          </p:cNvPr>
          <p:cNvSpPr txBox="1"/>
          <p:nvPr/>
        </p:nvSpPr>
        <p:spPr>
          <a:xfrm>
            <a:off x="7386033" y="4617082"/>
            <a:ext cx="3240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download list has been updated</a:t>
            </a: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C565524-96BB-B84C-B26F-43E931F81DE6}"/>
              </a:ext>
            </a:extLst>
          </p:cNvPr>
          <p:cNvSpPr/>
          <p:nvPr/>
        </p:nvSpPr>
        <p:spPr>
          <a:xfrm>
            <a:off x="3863664" y="2041629"/>
            <a:ext cx="2039155" cy="422030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624CE78-4BA6-974F-B053-671A36DFA39B}"/>
              </a:ext>
            </a:extLst>
          </p:cNvPr>
          <p:cNvSpPr/>
          <p:nvPr/>
        </p:nvSpPr>
        <p:spPr>
          <a:xfrm>
            <a:off x="5151557" y="4783322"/>
            <a:ext cx="1956845" cy="36933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556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706B0A4-85B8-B441-B95E-37E36AECDF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00" y="16079"/>
            <a:ext cx="11664000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1465DCDC-9EC2-B542-8C98-EDFBA7C2F55F}"/>
              </a:ext>
            </a:extLst>
          </p:cNvPr>
          <p:cNvSpPr/>
          <p:nvPr/>
        </p:nvSpPr>
        <p:spPr>
          <a:xfrm>
            <a:off x="10676586" y="6265240"/>
            <a:ext cx="1178417" cy="3634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8B396D-99E1-F945-84FD-56A6886BE532}"/>
              </a:ext>
            </a:extLst>
          </p:cNvPr>
          <p:cNvSpPr/>
          <p:nvPr/>
        </p:nvSpPr>
        <p:spPr>
          <a:xfrm>
            <a:off x="2234485" y="3342066"/>
            <a:ext cx="1532585" cy="22538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6835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C36F53E-E52D-F849-ACC7-2F816C2FC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6402" y="0"/>
            <a:ext cx="7639196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C8CA55F-FBA0-EA44-832C-3E763EFB39AF}"/>
              </a:ext>
            </a:extLst>
          </p:cNvPr>
          <p:cNvSpPr txBox="1"/>
          <p:nvPr/>
        </p:nvSpPr>
        <p:spPr>
          <a:xfrm>
            <a:off x="3301451" y="4431268"/>
            <a:ext cx="44987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Console output shows download information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465DCDC-9EC2-B542-8C98-EDFBA7C2F55F}"/>
              </a:ext>
            </a:extLst>
          </p:cNvPr>
          <p:cNvSpPr/>
          <p:nvPr/>
        </p:nvSpPr>
        <p:spPr>
          <a:xfrm>
            <a:off x="2950088" y="1094374"/>
            <a:ext cx="2459039" cy="3634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58D087A-BE12-6E48-919B-D40C9149C43C}"/>
              </a:ext>
            </a:extLst>
          </p:cNvPr>
          <p:cNvSpPr/>
          <p:nvPr/>
        </p:nvSpPr>
        <p:spPr>
          <a:xfrm>
            <a:off x="3301451" y="2050438"/>
            <a:ext cx="3434200" cy="3634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FD5A372E-E0FF-9B41-8705-E250DBADF9A1}"/>
              </a:ext>
            </a:extLst>
          </p:cNvPr>
          <p:cNvSpPr/>
          <p:nvPr/>
        </p:nvSpPr>
        <p:spPr>
          <a:xfrm>
            <a:off x="2569337" y="3036222"/>
            <a:ext cx="5112912" cy="3122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1520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3B46C79-C470-C24D-86DE-36233068C3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735" y="0"/>
            <a:ext cx="10760529" cy="6858000"/>
          </a:xfrm>
          <a:prstGeom prst="rect">
            <a:avLst/>
          </a:prstGeom>
        </p:spPr>
      </p:pic>
      <p:sp>
        <p:nvSpPr>
          <p:cNvPr id="5" name="Oval 4">
            <a:extLst>
              <a:ext uri="{FF2B5EF4-FFF2-40B4-BE49-F238E27FC236}">
                <a16:creationId xmlns:a16="http://schemas.microsoft.com/office/drawing/2014/main" id="{1465DCDC-9EC2-B542-8C98-EDFBA7C2F55F}"/>
              </a:ext>
            </a:extLst>
          </p:cNvPr>
          <p:cNvSpPr/>
          <p:nvPr/>
        </p:nvSpPr>
        <p:spPr>
          <a:xfrm>
            <a:off x="792876" y="6125252"/>
            <a:ext cx="1793631" cy="3634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F9BB004-5F70-8642-ABC3-E26E2049799A}"/>
              </a:ext>
            </a:extLst>
          </p:cNvPr>
          <p:cNvSpPr/>
          <p:nvPr/>
        </p:nvSpPr>
        <p:spPr>
          <a:xfrm>
            <a:off x="5199183" y="5189387"/>
            <a:ext cx="1793631" cy="363416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361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67</Words>
  <Application>Microsoft Macintosh PowerPoint</Application>
  <PresentationFormat>Widescreen</PresentationFormat>
  <Paragraphs>18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Phillip Wilmarth</dc:creator>
  <cp:lastModifiedBy>Phillip Wilmarth</cp:lastModifiedBy>
  <cp:revision>12</cp:revision>
  <cp:lastPrinted>2018-11-14T01:21:57Z</cp:lastPrinted>
  <dcterms:created xsi:type="dcterms:W3CDTF">2018-11-14T00:58:25Z</dcterms:created>
  <dcterms:modified xsi:type="dcterms:W3CDTF">2018-11-15T21:41:49Z</dcterms:modified>
</cp:coreProperties>
</file>

<file path=docProps/thumbnail.jpeg>
</file>